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C1C7"/>
    <a:srgbClr val="BA0653"/>
    <a:srgbClr val="439B7E"/>
    <a:srgbClr val="9DDFBE"/>
    <a:srgbClr val="76B531"/>
    <a:srgbClr val="BAE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70583"/>
            <a:ext cx="73497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SERVICES DE FORMATION ET DE CONSEIL POUR LES </a:t>
            </a:r>
            <a:r>
              <a:rPr lang="de-AT" sz="1400" b="1" i="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Myriad Pro" panose="020B0503030403020204"/>
                <a:cs typeface="Arial" panose="020B0604020202020204" pitchFamily="34" charset="0"/>
              </a:rPr>
              <a:t>ÉT</a:t>
            </a:r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ATS MEMBRES DU CELV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1271" y="83128"/>
            <a:ext cx="10530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Promouvoir la/les langue(s) de scolarisation (FEUILLE DE ROUTE)</a:t>
            </a: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CB606D8-D0EB-9BB7-8E50-978AF6408F1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052" y="598803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Le Centre européen pour les </a:t>
            </a: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langues vivantes</a:t>
            </a:r>
            <a:b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du 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Conseil de l’Europe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Le Centre européen pour les langues vivantes du Conseil de l’Europe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42</cp:revision>
  <dcterms:created xsi:type="dcterms:W3CDTF">2024-02-06T15:43:11Z</dcterms:created>
  <dcterms:modified xsi:type="dcterms:W3CDTF">2025-02-17T14:04:10Z</dcterms:modified>
</cp:coreProperties>
</file>